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"/>
  </p:notesMasterIdLst>
  <p:handoutMasterIdLst>
    <p:handoutMasterId r:id="rId7"/>
  </p:handoutMasterIdLst>
  <p:sldIdLst>
    <p:sldId id="424" r:id="rId2"/>
    <p:sldId id="425" r:id="rId3"/>
    <p:sldId id="417" r:id="rId4"/>
    <p:sldId id="416" r:id="rId5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4"/>
            <p14:sldId id="425"/>
            <p14:sldId id="417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78397" autoAdjust="0"/>
  </p:normalViewPr>
  <p:slideViewPr>
    <p:cSldViewPr snapToGrid="0" snapToObjects="1">
      <p:cViewPr varScale="1">
        <p:scale>
          <a:sx n="54" d="100"/>
          <a:sy n="54" d="100"/>
        </p:scale>
        <p:origin x="1008" y="3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3770049" y="2570155"/>
            <a:ext cx="5437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losses, lower cost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8FDEB01-F848-4159-99E6-BCC18059AECD}"/>
              </a:ext>
            </a:extLst>
          </p:cNvPr>
          <p:cNvSpPr txBox="1"/>
          <p:nvPr/>
        </p:nvSpPr>
        <p:spPr>
          <a:xfrm>
            <a:off x="2382982" y="4975300"/>
            <a:ext cx="7426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ea typeface="Cambria Math" panose="02040503050406030204" pitchFamily="18" charset="0"/>
              </a:rPr>
              <a:t>RT-box would have to support the chosen frequency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140</TotalTime>
  <Words>117</Words>
  <Application>Microsoft Office PowerPoint</Application>
  <PresentationFormat>Widescreen</PresentationFormat>
  <Paragraphs>47</Paragraphs>
  <Slides>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 Math</vt:lpstr>
      <vt:lpstr>Montserrat Medium</vt:lpstr>
      <vt:lpstr>Wingdings</vt:lpstr>
      <vt:lpstr>AAU PowerPoint</vt:lpstr>
      <vt:lpstr>Output capacitor sizing</vt:lpstr>
      <vt:lpstr>Switching frequency</vt:lpstr>
      <vt:lpstr>Time Management Table</vt:lpstr>
      <vt:lpstr>Time Management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473</cp:revision>
  <cp:lastPrinted>2017-03-09T03:48:56Z</cp:lastPrinted>
  <dcterms:created xsi:type="dcterms:W3CDTF">2016-11-10T06:07:03Z</dcterms:created>
  <dcterms:modified xsi:type="dcterms:W3CDTF">2019-01-10T06:53:23Z</dcterms:modified>
</cp:coreProperties>
</file>